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3814" autoAdjust="0"/>
    <p:restoredTop sz="94660"/>
  </p:normalViewPr>
  <p:slideViewPr>
    <p:cSldViewPr snapToGrid="0">
      <p:cViewPr varScale="1">
        <p:scale>
          <a:sx n="131" d="100"/>
          <a:sy n="131" d="100"/>
        </p:scale>
        <p:origin x="576" y="1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221720-A9E6-4520-BA56-7E7F6D2D4AB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06D875F-EEBB-4585-9847-463DE1A3173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6F63FA-D326-47DE-A534-3F3A80260F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711824-3831-4D7F-A5BB-D93FF12EB910}" type="datetimeFigureOut">
              <a:rPr lang="en-US" smtClean="0"/>
              <a:t>12/2/2019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B880618-504D-4DEF-A3A7-A07CCA0265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E4981F0-A9AF-4AFF-BDAF-3D4471B750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D8DC72-825A-42E7-9BB6-5578125970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50497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D0DAED-F4AC-411C-A818-FA991C7F05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70A90A9-D2B9-40E8-BC3E-472076E901F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30D2EF5-46DD-474D-B0FE-F410A7EC1F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711824-3831-4D7F-A5BB-D93FF12EB910}" type="datetimeFigureOut">
              <a:rPr lang="en-US" smtClean="0"/>
              <a:t>12/2/2019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2014CB9-D673-49F2-98EA-06FEA2B5BB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D325C3F-AA74-4B04-B2FB-662763F8BF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D8DC72-825A-42E7-9BB6-5578125970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97577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E7F4F70-5CBF-4C39-9596-A3F95EFD684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9B10F3D-1355-4A0B-9632-E6EC4856283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451C4C0-6908-427B-8F09-CF528D4343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711824-3831-4D7F-A5BB-D93FF12EB910}" type="datetimeFigureOut">
              <a:rPr lang="en-US" smtClean="0"/>
              <a:t>12/2/2019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4C0860-2E74-4447-B0D6-7E6EDFEF3C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9AD6A3D-CC95-41F2-AC6D-C37A2BADCD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D8DC72-825A-42E7-9BB6-5578125970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59437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968E1C-D5B2-488F-91C2-5D91BF19E3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995E53A-B522-4462-8422-2BCB05FC290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BAEA5FE-3BD8-4B91-85DF-015FF1BD07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711824-3831-4D7F-A5BB-D93FF12EB910}" type="datetimeFigureOut">
              <a:rPr lang="en-US" smtClean="0"/>
              <a:t>12/2/2019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A6428BC-4F8D-480A-B4AC-EED2F66A52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C8DE429-D30E-486C-A6D2-D2DDBD040C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D8DC72-825A-42E7-9BB6-5578125970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84823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E6A851-FB6F-4266-B9DB-55800D233E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E2829CD-4B15-4494-9121-FF46CEF46B4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D97C0A-4526-4E16-B052-3440FC14D7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711824-3831-4D7F-A5BB-D93FF12EB910}" type="datetimeFigureOut">
              <a:rPr lang="en-US" smtClean="0"/>
              <a:t>12/2/2019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580B713-7201-4181-8048-1AB338BB0C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4857AC2-FE43-43F4-BF13-5FD2A8118B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D8DC72-825A-42E7-9BB6-5578125970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50615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65D86B-4186-4977-9811-4A29D5AF23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06D462E-7DC2-44DC-B49C-2002087403C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C6CBCCB-8692-496A-A388-10909619A09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DA70A78-CED6-4420-9EAE-A98BE5D61D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711824-3831-4D7F-A5BB-D93FF12EB910}" type="datetimeFigureOut">
              <a:rPr lang="en-US" smtClean="0"/>
              <a:t>12/2/2019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AE2E191-AB56-4AAC-B12D-DAF2539D39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F7FDC11-FFFE-430B-A9F0-C19A155890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D8DC72-825A-42E7-9BB6-5578125970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09531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E1CD34-2100-44C2-BDC8-DD57F5A6AF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EE8079D-CB4B-4D91-ACC6-5AB60570959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2286F12-4F74-4EA2-B591-3583F7E7067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8221878-0BAA-4C2E-BC0C-569A31B15DD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079F2A6-2822-45C8-B836-867AF39CC1E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DB95791-906D-4514-8607-8E8ABA0BC7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711824-3831-4D7F-A5BB-D93FF12EB910}" type="datetimeFigureOut">
              <a:rPr lang="en-US" smtClean="0"/>
              <a:t>12/2/2019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44D70ED-F5B6-4E61-AB86-CBDAE5E0B2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D069A21-4907-4E57-8F3F-CCD72D70CE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D8DC72-825A-42E7-9BB6-5578125970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83715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2ADCA2-34C0-44DD-BAF0-8BB73A56B4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C54D25A-E113-4721-8CEB-463D12997D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711824-3831-4D7F-A5BB-D93FF12EB910}" type="datetimeFigureOut">
              <a:rPr lang="en-US" smtClean="0"/>
              <a:t>12/2/2019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C94BDB9-B228-4572-B691-8FC187D243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9963721-37E2-40E7-8F0B-74405E0CFF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D8DC72-825A-42E7-9BB6-5578125970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52164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78BA609-029E-42C3-8312-E1229B6C23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711824-3831-4D7F-A5BB-D93FF12EB910}" type="datetimeFigureOut">
              <a:rPr lang="en-US" smtClean="0"/>
              <a:t>12/2/2019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26DDA6F-8F61-447B-A048-EC8586207A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67668B7-8BF1-40FB-ABD0-BD87B23B43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D8DC72-825A-42E7-9BB6-5578125970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87678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0D6286-5BC9-4938-BCCF-49AD86721F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2FCE40C-B885-47D6-8D5F-83341D45EF6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78A773E-2871-4137-A8AE-DF7859FBB6A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87ADF8E-AA99-4671-AB1E-A8E2E2F393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711824-3831-4D7F-A5BB-D93FF12EB910}" type="datetimeFigureOut">
              <a:rPr lang="en-US" smtClean="0"/>
              <a:t>12/2/2019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8B7B4D2-BDB9-4D2E-95ED-27EBCF1ED9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6BC71B9-C83B-4750-AEA2-59550AB7FC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D8DC72-825A-42E7-9BB6-5578125970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47118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392244-9FD7-4160-8274-F9AB210C32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FD838FE-89D8-4E90-AFFD-F81D8C4F973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DB0F7D7-49DA-477D-BBDC-D82F86171E9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334A0D9-D9F3-4C27-8C75-4F631196BB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711824-3831-4D7F-A5BB-D93FF12EB910}" type="datetimeFigureOut">
              <a:rPr lang="en-US" smtClean="0"/>
              <a:t>12/2/2019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B15740D-566C-44F3-BA31-008F82F037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38A5227-F7D6-4ACF-A704-D59EEBF086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D8DC72-825A-42E7-9BB6-5578125970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65852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1B6E5CB-63D8-4EFC-9348-C2D26B4A5E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7489C9-A29D-4A59-B845-DD7AE019BCD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EC538E-41B1-4E91-B712-7691D7A6350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711824-3831-4D7F-A5BB-D93FF12EB910}" type="datetimeFigureOut">
              <a:rPr lang="en-US" smtClean="0"/>
              <a:t>12/2/2019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B356A03-5521-4FB3-809E-6C3B8B85416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11C01E2-0EC1-419C-9F38-6DE0161EEB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D8DC72-825A-42E7-9BB6-5578125970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87054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376B03C0-E585-4DDF-B01F-8CACBF363E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91181"/>
          </a:xfrm>
        </p:spPr>
        <p:txBody>
          <a:bodyPr>
            <a:normAutofit fontScale="90000"/>
          </a:bodyPr>
          <a:lstStyle/>
          <a:p>
            <a:r>
              <a:rPr lang="en-US" sz="3600" dirty="0"/>
              <a:t>Recent Code Changes to Support Efficient Gas Delivery</a:t>
            </a:r>
            <a:br>
              <a:rPr lang="en-US" sz="3600" dirty="0"/>
            </a:br>
            <a:r>
              <a:rPr lang="en-US" sz="3600" dirty="0"/>
              <a:t>for Semiconductor Factories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DF3B0A47-F352-4639-80A7-A9C7875F120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423283"/>
            <a:ext cx="5438242" cy="4753680"/>
          </a:xfrm>
        </p:spPr>
        <p:txBody>
          <a:bodyPr>
            <a:normAutofit/>
          </a:bodyPr>
          <a:lstStyle/>
          <a:p>
            <a:r>
              <a:rPr lang="en-US" sz="2000" dirty="0"/>
              <a:t>Acknowledging industry growth while maintaining safe operating limits: </a:t>
            </a:r>
            <a:br>
              <a:rPr lang="en-US" sz="2000" dirty="0"/>
            </a:br>
            <a:r>
              <a:rPr lang="en-US" sz="2000" dirty="0"/>
              <a:t>IFC/NFPA 318 update for storage/use quantities in H-5 fabrication areas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8E89DBF7-2FC2-4766-B538-76A5D42F88F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199" y="1423283"/>
            <a:ext cx="5371187" cy="4753680"/>
          </a:xfrm>
        </p:spPr>
        <p:txBody>
          <a:bodyPr>
            <a:normAutofit/>
          </a:bodyPr>
          <a:lstStyle/>
          <a:p>
            <a:r>
              <a:rPr lang="en-US" sz="2000" dirty="0"/>
              <a:t>Process requirements for pyrophoric gases driving detached storage:</a:t>
            </a:r>
            <a:br>
              <a:rPr lang="en-US" sz="2000" dirty="0"/>
            </a:br>
            <a:r>
              <a:rPr lang="en-US" sz="2000" dirty="0"/>
              <a:t>IFC/NFPA 55 modification by leveraging industry standard controls to improve efficiency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7763887-5EFD-4B0E-9481-F53BF173F01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4070" y="2637269"/>
            <a:ext cx="5515730" cy="3795723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A02F76C4-1DBC-413F-A2A0-F91B1F3330E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80660" y="2678282"/>
            <a:ext cx="5162726" cy="37547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546630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351</TotalTime>
  <Words>26</Words>
  <Application>Microsoft Office PowerPoint</Application>
  <PresentationFormat>Widescreen</PresentationFormat>
  <Paragraphs>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Recent Code Changes to Support Efficient Gas Delivery for Semiconductor Factories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Lachawiec, Anthony J</dc:creator>
  <cp:lastModifiedBy>Lachawiec, Anthony J</cp:lastModifiedBy>
  <cp:revision>10</cp:revision>
  <dcterms:created xsi:type="dcterms:W3CDTF">2019-11-27T18:06:16Z</dcterms:created>
  <dcterms:modified xsi:type="dcterms:W3CDTF">2019-12-02T18:36:36Z</dcterms:modified>
</cp:coreProperties>
</file>