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1535" r:id="rId5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6A6A6"/>
    <a:srgbClr val="7F3F98"/>
    <a:srgbClr val="E31F2B"/>
    <a:srgbClr val="3EAD57"/>
    <a:srgbClr val="21409A"/>
    <a:srgbClr val="FDB913"/>
    <a:srgbClr val="F37021"/>
    <a:srgbClr val="000090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77556" autoAdjust="0"/>
  </p:normalViewPr>
  <p:slideViewPr>
    <p:cSldViewPr snapToGrid="0">
      <p:cViewPr varScale="1">
        <p:scale>
          <a:sx n="88" d="100"/>
          <a:sy n="88" d="100"/>
        </p:scale>
        <p:origin x="246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6" d="100"/>
        <a:sy n="176" d="100"/>
      </p:scale>
      <p:origin x="0" y="-5968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876A3F-4FE3-4D4F-B92F-1631838507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5797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516C7-1FF3-F44B-93B1-24B9AA324A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5797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C34C92B-6A45-864A-B429-22A9039765DA}" type="datetimeFigureOut">
              <a:rPr lang="en-US" smtClean="0"/>
              <a:t>1/20/2020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6268A-8AA9-4C40-BEFB-029DF3E811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5796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928AC-AE76-324A-BA05-D16BF60C79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5796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AE62C3C4-9460-4343-9283-24A378E271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48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5797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5797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0D265FE6-BEE9-465E-9202-2D200EDE749C}" type="datetimeFigureOut">
              <a:rPr lang="en-GB" smtClean="0"/>
              <a:t>20/01/2020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09700" y="1160463"/>
            <a:ext cx="417830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67781"/>
            <a:ext cx="5598160" cy="3655457"/>
          </a:xfrm>
          <a:prstGeom prst="rect">
            <a:avLst/>
          </a:prstGeom>
        </p:spPr>
        <p:txBody>
          <a:bodyPr vert="horz" lIns="93031" tIns="46516" rIns="93031" bIns="4651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5796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5796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F6DE8F2A-B3D4-43F2-B39B-CD77F64A195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17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E8F2A-B3D4-43F2-B39B-CD77F64A195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35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8B934246-87B1-4444-9DCA-06622CAD550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994" y="124955"/>
            <a:ext cx="8958011" cy="4237321"/>
          </a:xfrm>
          <a:custGeom>
            <a:avLst/>
            <a:gdLst>
              <a:gd name="connsiteX0" fmla="*/ 0 w 11944014"/>
              <a:gd name="connsiteY0" fmla="*/ 0 h 4372387"/>
              <a:gd name="connsiteX1" fmla="*/ 11944014 w 11944014"/>
              <a:gd name="connsiteY1" fmla="*/ 0 h 4372387"/>
              <a:gd name="connsiteX2" fmla="*/ 11944014 w 11944014"/>
              <a:gd name="connsiteY2" fmla="*/ 4064314 h 4372387"/>
              <a:gd name="connsiteX3" fmla="*/ 11419539 w 11944014"/>
              <a:gd name="connsiteY3" fmla="*/ 4152711 h 4372387"/>
              <a:gd name="connsiteX4" fmla="*/ 4857299 w 11944014"/>
              <a:gd name="connsiteY4" fmla="*/ 3772522 h 4372387"/>
              <a:gd name="connsiteX5" fmla="*/ 510557 w 11944014"/>
              <a:gd name="connsiteY5" fmla="*/ 3115117 h 4372387"/>
              <a:gd name="connsiteX6" fmla="*/ 0 w 11944014"/>
              <a:gd name="connsiteY6" fmla="*/ 3085767 h 437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44014" h="4372387">
                <a:moveTo>
                  <a:pt x="0" y="0"/>
                </a:moveTo>
                <a:lnTo>
                  <a:pt x="11944014" y="0"/>
                </a:lnTo>
                <a:lnTo>
                  <a:pt x="11944014" y="4064314"/>
                </a:lnTo>
                <a:lnTo>
                  <a:pt x="11419539" y="4152711"/>
                </a:lnTo>
                <a:cubicBezTo>
                  <a:pt x="10120431" y="4379826"/>
                  <a:pt x="8581267" y="4634432"/>
                  <a:pt x="4857299" y="3772522"/>
                </a:cubicBezTo>
                <a:cubicBezTo>
                  <a:pt x="3261016" y="3403063"/>
                  <a:pt x="1951876" y="3212078"/>
                  <a:pt x="510557" y="3115117"/>
                </a:cubicBezTo>
                <a:lnTo>
                  <a:pt x="0" y="30857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 dirty="0"/>
            </a:lvl1pPr>
          </a:lstStyle>
          <a:p>
            <a:pPr marL="171450" lvl="0" indent="-171450" algn="ctr"/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E99C6B2-05CE-48A7-8696-CEC64BE74DF5}"/>
              </a:ext>
            </a:extLst>
          </p:cNvPr>
          <p:cNvSpPr/>
          <p:nvPr userDrawn="1"/>
        </p:nvSpPr>
        <p:spPr>
          <a:xfrm>
            <a:off x="0" y="67171"/>
            <a:ext cx="9144001" cy="6858000"/>
          </a:xfrm>
          <a:custGeom>
            <a:avLst/>
            <a:gdLst>
              <a:gd name="connsiteX0" fmla="*/ 123993 w 12192001"/>
              <a:gd name="connsiteY0" fmla="*/ 123993 h 6858000"/>
              <a:gd name="connsiteX1" fmla="*/ 123993 w 12192001"/>
              <a:gd name="connsiteY1" fmla="*/ 3209760 h 6858000"/>
              <a:gd name="connsiteX2" fmla="*/ 634550 w 12192001"/>
              <a:gd name="connsiteY2" fmla="*/ 3239110 h 6858000"/>
              <a:gd name="connsiteX3" fmla="*/ 4981292 w 12192001"/>
              <a:gd name="connsiteY3" fmla="*/ 3896515 h 6858000"/>
              <a:gd name="connsiteX4" fmla="*/ 11543532 w 12192001"/>
              <a:gd name="connsiteY4" fmla="*/ 4276704 h 6858000"/>
              <a:gd name="connsiteX5" fmla="*/ 12068007 w 12192001"/>
              <a:gd name="connsiteY5" fmla="*/ 4188307 h 6858000"/>
              <a:gd name="connsiteX6" fmla="*/ 12068007 w 12192001"/>
              <a:gd name="connsiteY6" fmla="*/ 123993 h 6858000"/>
              <a:gd name="connsiteX7" fmla="*/ 0 w 12192001"/>
              <a:gd name="connsiteY7" fmla="*/ 0 h 6858000"/>
              <a:gd name="connsiteX8" fmla="*/ 12192000 w 12192001"/>
              <a:gd name="connsiteY8" fmla="*/ 0 h 6858000"/>
              <a:gd name="connsiteX9" fmla="*/ 12192000 w 12192001"/>
              <a:gd name="connsiteY9" fmla="*/ 4167393 h 6858000"/>
              <a:gd name="connsiteX10" fmla="*/ 12192001 w 12192001"/>
              <a:gd name="connsiteY10" fmla="*/ 4167393 h 6858000"/>
              <a:gd name="connsiteX11" fmla="*/ 12192001 w 12192001"/>
              <a:gd name="connsiteY11" fmla="*/ 4799849 h 6858000"/>
              <a:gd name="connsiteX12" fmla="*/ 12192001 w 12192001"/>
              <a:gd name="connsiteY12" fmla="*/ 4950491 h 6858000"/>
              <a:gd name="connsiteX13" fmla="*/ 12192001 w 12192001"/>
              <a:gd name="connsiteY13" fmla="*/ 6858000 h 6858000"/>
              <a:gd name="connsiteX14" fmla="*/ 12192000 w 12192001"/>
              <a:gd name="connsiteY14" fmla="*/ 6858000 h 6858000"/>
              <a:gd name="connsiteX15" fmla="*/ 1 w 12192001"/>
              <a:gd name="connsiteY15" fmla="*/ 6858000 h 6858000"/>
              <a:gd name="connsiteX16" fmla="*/ 0 w 12192001"/>
              <a:gd name="connsiteY1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1" h="6858000">
                <a:moveTo>
                  <a:pt x="123993" y="123993"/>
                </a:moveTo>
                <a:lnTo>
                  <a:pt x="123993" y="3209760"/>
                </a:lnTo>
                <a:lnTo>
                  <a:pt x="634550" y="3239110"/>
                </a:lnTo>
                <a:cubicBezTo>
                  <a:pt x="2075869" y="3336071"/>
                  <a:pt x="3385009" y="3527056"/>
                  <a:pt x="4981292" y="3896515"/>
                </a:cubicBezTo>
                <a:cubicBezTo>
                  <a:pt x="8705260" y="4758425"/>
                  <a:pt x="10244424" y="4503819"/>
                  <a:pt x="11543532" y="4276704"/>
                </a:cubicBezTo>
                <a:lnTo>
                  <a:pt x="12068007" y="4188307"/>
                </a:lnTo>
                <a:lnTo>
                  <a:pt x="12068007" y="12399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167393"/>
                </a:lnTo>
                <a:lnTo>
                  <a:pt x="12192001" y="4167393"/>
                </a:lnTo>
                <a:lnTo>
                  <a:pt x="12192001" y="4799849"/>
                </a:lnTo>
                <a:lnTo>
                  <a:pt x="12192001" y="4950491"/>
                </a:lnTo>
                <a:lnTo>
                  <a:pt x="12192001" y="6858000"/>
                </a:lnTo>
                <a:lnTo>
                  <a:pt x="12192000" y="6858000"/>
                </a:lnTo>
                <a:lnTo>
                  <a:pt x="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174F0C-3444-43F9-9DFF-354C44272A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154" y="5278987"/>
            <a:ext cx="5522200" cy="286232"/>
          </a:xfrm>
        </p:spPr>
        <p:txBody>
          <a:bodyPr vert="horz" wrap="square" lIns="91440" tIns="45720" rIns="91440" bIns="45720" rtlCol="0">
            <a:spAutoFit/>
          </a:bodyPr>
          <a:lstStyle>
            <a:lvl1pPr marL="0" indent="0">
              <a:buNone/>
              <a:defRPr lang="en-GB" sz="1400" b="1" dirty="0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pPr marL="171450" lvl="0" indent="-171450"/>
            <a:r>
              <a:rPr lang="en-US" dirty="0"/>
              <a:t>Subtitle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612A-63A3-4175-9F77-FA03CCD38D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153" y="4660326"/>
            <a:ext cx="8296275" cy="5355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en-GB" sz="3200" b="1" dirty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marL="0"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C25376-E6F9-4E5A-A81D-E7FA342FB230}"/>
              </a:ext>
            </a:extLst>
          </p:cNvPr>
          <p:cNvSpPr/>
          <p:nvPr userDrawn="1"/>
        </p:nvSpPr>
        <p:spPr>
          <a:xfrm>
            <a:off x="326572" y="4502013"/>
            <a:ext cx="54428" cy="13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655133-6365-411C-8202-9D87543832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927" y="5503057"/>
            <a:ext cx="2333501" cy="62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8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7C719AD2-39D2-425C-90E5-8FD2D783AD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/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612A-63A3-4175-9F77-FA03CCD38D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154" y="5394623"/>
            <a:ext cx="8232148" cy="54938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en-GB" sz="3300" b="1" spc="-113" dirty="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marL="0" lvl="0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192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5037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box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>
            <a:spLocks noGrp="1"/>
          </p:cNvSpPr>
          <p:nvPr>
            <p:ph sz="half" idx="1"/>
          </p:nvPr>
        </p:nvSpPr>
        <p:spPr>
          <a:xfrm>
            <a:off x="222646" y="963613"/>
            <a:ext cx="4017600" cy="2386800"/>
          </a:xfrm>
          <a:solidFill>
            <a:schemeClr val="bg2"/>
          </a:solidFill>
        </p:spPr>
        <p:txBody>
          <a:bodyPr lIns="90000" tIns="43200" rIns="90000" bIns="43200"/>
          <a:lstStyle>
            <a:lvl1pPr>
              <a:defRPr sz="12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11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1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1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050">
                <a:latin typeface="Helvetica" panose="020B0604020202020204" pitchFamily="34" charset="0"/>
                <a:cs typeface="Helvetica" panose="020B0604020202020204" pitchFamily="34" charset="0"/>
              </a:defRPr>
            </a:lvl5pPr>
            <a:lvl6pPr>
              <a:defRPr sz="1000">
                <a:latin typeface="Helvetica" panose="020B0604020202020204" pitchFamily="34" charset="0"/>
                <a:cs typeface="Helvetica" panose="020B0604020202020204" pitchFamily="34" charset="0"/>
              </a:defRPr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2"/>
          <p:cNvSpPr>
            <a:spLocks noGrp="1"/>
          </p:cNvSpPr>
          <p:nvPr>
            <p:ph sz="half" idx="2"/>
          </p:nvPr>
        </p:nvSpPr>
        <p:spPr>
          <a:xfrm>
            <a:off x="4901538" y="963613"/>
            <a:ext cx="4017600" cy="2386800"/>
          </a:xfrm>
          <a:solidFill>
            <a:schemeClr val="bg2"/>
          </a:solidFill>
        </p:spPr>
        <p:txBody>
          <a:bodyPr lIns="90000" tIns="43200" rIns="90000" bIns="43200"/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  <a:lvl6pPr>
              <a:defRPr sz="10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3"/>
          <p:cNvSpPr>
            <a:spLocks noGrp="1"/>
          </p:cNvSpPr>
          <p:nvPr>
            <p:ph sz="quarter" idx="14"/>
          </p:nvPr>
        </p:nvSpPr>
        <p:spPr>
          <a:xfrm>
            <a:off x="222646" y="3717613"/>
            <a:ext cx="4017600" cy="2386800"/>
          </a:xfrm>
          <a:solidFill>
            <a:schemeClr val="bg2"/>
          </a:solidFill>
        </p:spPr>
        <p:txBody>
          <a:bodyPr lIns="90000" tIns="43200" rIns="90000" bIns="43200"/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4"/>
          <p:cNvSpPr>
            <a:spLocks noGrp="1"/>
          </p:cNvSpPr>
          <p:nvPr>
            <p:ph sz="quarter" idx="15"/>
          </p:nvPr>
        </p:nvSpPr>
        <p:spPr>
          <a:xfrm>
            <a:off x="4901538" y="3717613"/>
            <a:ext cx="4017600" cy="2386800"/>
          </a:xfrm>
          <a:solidFill>
            <a:schemeClr val="bg2"/>
          </a:solidFill>
        </p:spPr>
        <p:txBody>
          <a:bodyPr lIns="90000" tIns="43200" rIns="90000" bIns="43200"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trapline"/>
          <p:cNvSpPr>
            <a:spLocks noGrp="1"/>
          </p:cNvSpPr>
          <p:nvPr>
            <p:ph type="body" sz="quarter" idx="13"/>
          </p:nvPr>
        </p:nvSpPr>
        <p:spPr>
          <a:xfrm>
            <a:off x="222646" y="-72000"/>
            <a:ext cx="8696492" cy="72000"/>
          </a:xfrm>
        </p:spPr>
        <p:txBody>
          <a:bodyPr anchor="ctr" anchorCtr="1">
            <a:noAutofit/>
          </a:bodyPr>
          <a:lstStyle>
            <a:lvl1pPr>
              <a:defRPr sz="500">
                <a:solidFill>
                  <a:srgbClr val="FFC000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3505200" y="6588125"/>
            <a:ext cx="2133600" cy="165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7814A360-0FFC-4513-A3AA-FEC9139F4CB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31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96CE336-AB66-8F47-82DA-E3FB782C22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41961" y="-1"/>
            <a:ext cx="2902039" cy="115716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858186-0D2C-FD41-B4A5-43D25DB75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3590-98D7-BB46-9CC7-FD1D79610B30}" type="datetime1">
              <a:rPr lang="en-US" smtClean="0"/>
              <a:t>1/20/2020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618EE3-A5F1-1444-B2C3-4885857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00800" y="6356351"/>
            <a:ext cx="2057400" cy="365125"/>
          </a:xfrm>
        </p:spPr>
        <p:txBody>
          <a:bodyPr lIns="0" tIns="0" rIns="0" bIns="0"/>
          <a:lstStyle/>
          <a:p>
            <a:fld id="{B2BDCB49-3101-AD48-8A0E-5D44BA52203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881DD4-837D-1749-8FBE-CDAAE271D446}"/>
              </a:ext>
            </a:extLst>
          </p:cNvPr>
          <p:cNvCxnSpPr>
            <a:cxnSpLocks/>
          </p:cNvCxnSpPr>
          <p:nvPr userDrawn="1"/>
        </p:nvCxnSpPr>
        <p:spPr>
          <a:xfrm>
            <a:off x="685800" y="6182315"/>
            <a:ext cx="777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236D933-1A15-8F43-82CB-C183F7CA14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07825" y="6329449"/>
            <a:ext cx="1524825" cy="407427"/>
          </a:xfrm>
          <a:prstGeom prst="rect">
            <a:avLst/>
          </a:prstGeom>
        </p:spPr>
      </p:pic>
      <p:sp>
        <p:nvSpPr>
          <p:cNvPr id="8" name="Text Placeholder 20">
            <a:extLst>
              <a:ext uri="{FF2B5EF4-FFF2-40B4-BE49-F238E27FC236}">
                <a16:creationId xmlns:a16="http://schemas.microsoft.com/office/drawing/2014/main" id="{CCF4F00B-9BEB-8E4C-A39D-42963A75E4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51900"/>
            <a:ext cx="7772400" cy="512064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3000" b="1" spc="0" baseline="0"/>
            </a:lvl1pPr>
          </a:lstStyle>
          <a:p>
            <a:pPr lvl="0"/>
            <a:r>
              <a:rPr lang="en-US" dirty="0"/>
              <a:t>Tiger Optics Profile</a:t>
            </a:r>
          </a:p>
        </p:txBody>
      </p:sp>
    </p:spTree>
    <p:extLst>
      <p:ext uri="{BB962C8B-B14F-4D97-AF65-F5344CB8AC3E}">
        <p14:creationId xmlns:p14="http://schemas.microsoft.com/office/powerpoint/2010/main" val="27594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2">
          <p15:clr>
            <a:srgbClr val="FBAE40"/>
          </p15:clr>
        </p15:guide>
        <p15:guide id="2" pos="5328">
          <p15:clr>
            <a:srgbClr val="FBAE40"/>
          </p15:clr>
        </p15:guide>
        <p15:guide id="3" pos="1680">
          <p15:clr>
            <a:srgbClr val="FBAE40"/>
          </p15:clr>
        </p15:guide>
        <p15:guide id="4" pos="1536">
          <p15:clr>
            <a:srgbClr val="FBAE40"/>
          </p15:clr>
        </p15:guide>
        <p15:guide id="5" pos="912">
          <p15:clr>
            <a:srgbClr val="FBAE40"/>
          </p15:clr>
        </p15:guide>
        <p15:guide id="6" pos="1056">
          <p15:clr>
            <a:srgbClr val="FBAE40"/>
          </p15:clr>
        </p15:guide>
        <p15:guide id="7" pos="2184">
          <p15:clr>
            <a:srgbClr val="FBAE40"/>
          </p15:clr>
        </p15:guide>
        <p15:guide id="8" pos="2328">
          <p15:clr>
            <a:srgbClr val="FBAE40"/>
          </p15:clr>
        </p15:guide>
        <p15:guide id="9" pos="2808">
          <p15:clr>
            <a:srgbClr val="FBAE40"/>
          </p15:clr>
        </p15:guide>
        <p15:guide id="10" pos="2952">
          <p15:clr>
            <a:srgbClr val="FBAE40"/>
          </p15:clr>
        </p15:guide>
        <p15:guide id="11" pos="3432">
          <p15:clr>
            <a:srgbClr val="FBAE40"/>
          </p15:clr>
        </p15:guide>
        <p15:guide id="12" pos="3576">
          <p15:clr>
            <a:srgbClr val="FBAE40"/>
          </p15:clr>
        </p15:guide>
        <p15:guide id="13" pos="4056">
          <p15:clr>
            <a:srgbClr val="FBAE40"/>
          </p15:clr>
        </p15:guide>
        <p15:guide id="14" pos="4200">
          <p15:clr>
            <a:srgbClr val="FBAE40"/>
          </p15:clr>
        </p15:guide>
        <p15:guide id="15" pos="4680">
          <p15:clr>
            <a:srgbClr val="FBAE40"/>
          </p15:clr>
        </p15:guide>
        <p15:guide id="16" pos="482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 8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858186-0D2C-FD41-B4A5-43D25DB75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3590-98D7-BB46-9CC7-FD1D79610B30}" type="datetime1">
              <a:rPr lang="en-US" smtClean="0"/>
              <a:t>1/20/2020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618EE3-A5F1-1444-B2C3-4885857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00800" y="6356351"/>
            <a:ext cx="2057400" cy="365125"/>
          </a:xfrm>
        </p:spPr>
        <p:txBody>
          <a:bodyPr lIns="0" tIns="0" rIns="0" bIns="0"/>
          <a:lstStyle/>
          <a:p>
            <a:fld id="{B2BDCB49-3101-AD48-8A0E-5D44BA52203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881DD4-837D-1749-8FBE-CDAAE271D446}"/>
              </a:ext>
            </a:extLst>
          </p:cNvPr>
          <p:cNvCxnSpPr>
            <a:cxnSpLocks/>
          </p:cNvCxnSpPr>
          <p:nvPr userDrawn="1"/>
        </p:nvCxnSpPr>
        <p:spPr>
          <a:xfrm>
            <a:off x="2667000" y="6182315"/>
            <a:ext cx="579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236D933-1A15-8F43-82CB-C183F7CA14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74951" y="6329449"/>
            <a:ext cx="1524825" cy="4074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39383E-67AD-FB42-BE44-28A9A71E99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48840" cy="6858000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056E9796-F6C9-AD47-8861-E082F10612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0" y="351900"/>
            <a:ext cx="5791200" cy="512064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3000" b="1" spc="0" baseline="0"/>
            </a:lvl1pPr>
          </a:lstStyle>
          <a:p>
            <a:pPr lvl="0"/>
            <a:r>
              <a:rPr lang="en-US" dirty="0"/>
              <a:t>Tiger Optics Profile</a:t>
            </a:r>
          </a:p>
        </p:txBody>
      </p:sp>
    </p:spTree>
    <p:extLst>
      <p:ext uri="{BB962C8B-B14F-4D97-AF65-F5344CB8AC3E}">
        <p14:creationId xmlns:p14="http://schemas.microsoft.com/office/powerpoint/2010/main" val="3110101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2">
          <p15:clr>
            <a:srgbClr val="FBAE40"/>
          </p15:clr>
        </p15:guide>
        <p15:guide id="2" pos="5328">
          <p15:clr>
            <a:srgbClr val="FBAE40"/>
          </p15:clr>
        </p15:guide>
        <p15:guide id="3" pos="1680">
          <p15:clr>
            <a:srgbClr val="FBAE40"/>
          </p15:clr>
        </p15:guide>
        <p15:guide id="4" pos="1536">
          <p15:clr>
            <a:srgbClr val="FBAE40"/>
          </p15:clr>
        </p15:guide>
        <p15:guide id="5" pos="912">
          <p15:clr>
            <a:srgbClr val="FBAE40"/>
          </p15:clr>
        </p15:guide>
        <p15:guide id="6" pos="1056">
          <p15:clr>
            <a:srgbClr val="FBAE40"/>
          </p15:clr>
        </p15:guide>
        <p15:guide id="7" pos="2184">
          <p15:clr>
            <a:srgbClr val="FBAE40"/>
          </p15:clr>
        </p15:guide>
        <p15:guide id="8" pos="2328">
          <p15:clr>
            <a:srgbClr val="FBAE40"/>
          </p15:clr>
        </p15:guide>
        <p15:guide id="9" pos="2808">
          <p15:clr>
            <a:srgbClr val="FBAE40"/>
          </p15:clr>
        </p15:guide>
        <p15:guide id="10" pos="2952">
          <p15:clr>
            <a:srgbClr val="FBAE40"/>
          </p15:clr>
        </p15:guide>
        <p15:guide id="11" pos="3432">
          <p15:clr>
            <a:srgbClr val="FBAE40"/>
          </p15:clr>
        </p15:guide>
        <p15:guide id="12" pos="3576">
          <p15:clr>
            <a:srgbClr val="FBAE40"/>
          </p15:clr>
        </p15:guide>
        <p15:guide id="13" pos="4056">
          <p15:clr>
            <a:srgbClr val="FBAE40"/>
          </p15:clr>
        </p15:guide>
        <p15:guide id="14" pos="4200">
          <p15:clr>
            <a:srgbClr val="FBAE40"/>
          </p15:clr>
        </p15:guide>
        <p15:guide id="15" pos="4680">
          <p15:clr>
            <a:srgbClr val="FBAE40"/>
          </p15:clr>
        </p15:guide>
        <p15:guide id="16" pos="482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 8 Col Title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858186-0D2C-FD41-B4A5-43D25DB75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3590-98D7-BB46-9CC7-FD1D79610B30}" type="datetime1">
              <a:rPr lang="en-US" smtClean="0"/>
              <a:t>1/20/2020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618EE3-A5F1-1444-B2C3-4885857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00800" y="6356351"/>
            <a:ext cx="2057400" cy="365125"/>
          </a:xfrm>
        </p:spPr>
        <p:txBody>
          <a:bodyPr lIns="0" tIns="0" rIns="0" bIns="0"/>
          <a:lstStyle/>
          <a:p>
            <a:fld id="{B2BDCB49-3101-AD48-8A0E-5D44BA52203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881DD4-837D-1749-8FBE-CDAAE271D446}"/>
              </a:ext>
            </a:extLst>
          </p:cNvPr>
          <p:cNvCxnSpPr>
            <a:cxnSpLocks/>
          </p:cNvCxnSpPr>
          <p:nvPr userDrawn="1"/>
        </p:nvCxnSpPr>
        <p:spPr>
          <a:xfrm>
            <a:off x="2667000" y="6182315"/>
            <a:ext cx="579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236D933-1A15-8F43-82CB-C183F7CA14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74951" y="6329449"/>
            <a:ext cx="1524825" cy="4074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39383E-67AD-FB42-BE44-28A9A71E99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2148840" cy="6858000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056E9796-F6C9-AD47-8861-E082F10612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51900"/>
            <a:ext cx="7772400" cy="512064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3000" b="1" spc="0" baseline="0"/>
            </a:lvl1pPr>
          </a:lstStyle>
          <a:p>
            <a:pPr lvl="0"/>
            <a:r>
              <a:rPr lang="en-US" dirty="0"/>
              <a:t>Tiger Optics Profile</a:t>
            </a:r>
          </a:p>
        </p:txBody>
      </p:sp>
    </p:spTree>
    <p:extLst>
      <p:ext uri="{BB962C8B-B14F-4D97-AF65-F5344CB8AC3E}">
        <p14:creationId xmlns:p14="http://schemas.microsoft.com/office/powerpoint/2010/main" val="2959052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2">
          <p15:clr>
            <a:srgbClr val="FBAE40"/>
          </p15:clr>
        </p15:guide>
        <p15:guide id="2" pos="5328">
          <p15:clr>
            <a:srgbClr val="FBAE40"/>
          </p15:clr>
        </p15:guide>
        <p15:guide id="3" pos="1680">
          <p15:clr>
            <a:srgbClr val="FBAE40"/>
          </p15:clr>
        </p15:guide>
        <p15:guide id="4" pos="1536">
          <p15:clr>
            <a:srgbClr val="FBAE40"/>
          </p15:clr>
        </p15:guide>
        <p15:guide id="5" pos="912">
          <p15:clr>
            <a:srgbClr val="FBAE40"/>
          </p15:clr>
        </p15:guide>
        <p15:guide id="6" pos="1056">
          <p15:clr>
            <a:srgbClr val="FBAE40"/>
          </p15:clr>
        </p15:guide>
        <p15:guide id="7" pos="2184">
          <p15:clr>
            <a:srgbClr val="FBAE40"/>
          </p15:clr>
        </p15:guide>
        <p15:guide id="8" pos="2328">
          <p15:clr>
            <a:srgbClr val="FBAE40"/>
          </p15:clr>
        </p15:guide>
        <p15:guide id="9" pos="2808">
          <p15:clr>
            <a:srgbClr val="FBAE40"/>
          </p15:clr>
        </p15:guide>
        <p15:guide id="10" pos="2952">
          <p15:clr>
            <a:srgbClr val="FBAE40"/>
          </p15:clr>
        </p15:guide>
        <p15:guide id="11" pos="3432">
          <p15:clr>
            <a:srgbClr val="FBAE40"/>
          </p15:clr>
        </p15:guide>
        <p15:guide id="12" pos="3576">
          <p15:clr>
            <a:srgbClr val="FBAE40"/>
          </p15:clr>
        </p15:guide>
        <p15:guide id="13" pos="4056">
          <p15:clr>
            <a:srgbClr val="FBAE40"/>
          </p15:clr>
        </p15:guide>
        <p15:guide id="14" pos="4200">
          <p15:clr>
            <a:srgbClr val="FBAE40"/>
          </p15:clr>
        </p15:guide>
        <p15:guide id="15" pos="4680">
          <p15:clr>
            <a:srgbClr val="FBAE40"/>
          </p15:clr>
        </p15:guide>
        <p15:guide id="16" pos="482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467520A-F508-4AA5-BBCF-30AE2B312E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6377" y="4047702"/>
            <a:ext cx="8907499" cy="2141154"/>
          </a:xfrm>
          <a:custGeom>
            <a:avLst/>
            <a:gdLst>
              <a:gd name="connsiteX0" fmla="*/ 9047741 w 11944014"/>
              <a:gd name="connsiteY0" fmla="*/ 1387 h 2146775"/>
              <a:gd name="connsiteX1" fmla="*/ 11419539 w 11944014"/>
              <a:gd name="connsiteY1" fmla="*/ 219677 h 2146775"/>
              <a:gd name="connsiteX2" fmla="*/ 11944014 w 11944014"/>
              <a:gd name="connsiteY2" fmla="*/ 308073 h 2146775"/>
              <a:gd name="connsiteX3" fmla="*/ 11944014 w 11944014"/>
              <a:gd name="connsiteY3" fmla="*/ 2146775 h 2146775"/>
              <a:gd name="connsiteX4" fmla="*/ 0 w 11944014"/>
              <a:gd name="connsiteY4" fmla="*/ 2146775 h 2146775"/>
              <a:gd name="connsiteX5" fmla="*/ 0 w 11944014"/>
              <a:gd name="connsiteY5" fmla="*/ 1286620 h 2146775"/>
              <a:gd name="connsiteX6" fmla="*/ 510557 w 11944014"/>
              <a:gd name="connsiteY6" fmla="*/ 1257271 h 2146775"/>
              <a:gd name="connsiteX7" fmla="*/ 4857299 w 11944014"/>
              <a:gd name="connsiteY7" fmla="*/ 599865 h 2146775"/>
              <a:gd name="connsiteX8" fmla="*/ 9047741 w 11944014"/>
              <a:gd name="connsiteY8" fmla="*/ 1387 h 214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4014" h="2146775">
                <a:moveTo>
                  <a:pt x="9047741" y="1387"/>
                </a:moveTo>
                <a:cubicBezTo>
                  <a:pt x="10060417" y="-14311"/>
                  <a:pt x="10769985" y="106119"/>
                  <a:pt x="11419539" y="219677"/>
                </a:cubicBezTo>
                <a:lnTo>
                  <a:pt x="11944014" y="308073"/>
                </a:lnTo>
                <a:lnTo>
                  <a:pt x="11944014" y="2146775"/>
                </a:lnTo>
                <a:lnTo>
                  <a:pt x="0" y="2146775"/>
                </a:lnTo>
                <a:lnTo>
                  <a:pt x="0" y="1286620"/>
                </a:lnTo>
                <a:lnTo>
                  <a:pt x="510557" y="1257271"/>
                </a:lnTo>
                <a:cubicBezTo>
                  <a:pt x="1951876" y="1160309"/>
                  <a:pt x="3261017" y="969324"/>
                  <a:pt x="4857299" y="599865"/>
                </a:cubicBezTo>
                <a:cubicBezTo>
                  <a:pt x="6719283" y="168910"/>
                  <a:pt x="8035066" y="17084"/>
                  <a:pt x="9047741" y="1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 dirty="0"/>
            </a:lvl1pPr>
          </a:lstStyle>
          <a:p>
            <a:pPr marL="171450" lvl="0" indent="-171450" algn="ctr"/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D24BA90-E7BA-471E-AA13-3329EDCD80A2}"/>
              </a:ext>
            </a:extLst>
          </p:cNvPr>
          <p:cNvSpPr/>
          <p:nvPr userDrawn="1"/>
        </p:nvSpPr>
        <p:spPr>
          <a:xfrm flipV="1">
            <a:off x="0" y="-58189"/>
            <a:ext cx="9144001" cy="6369049"/>
          </a:xfrm>
          <a:custGeom>
            <a:avLst/>
            <a:gdLst>
              <a:gd name="connsiteX0" fmla="*/ 9171734 w 12192001"/>
              <a:gd name="connsiteY0" fmla="*/ 2269381 h 6858003"/>
              <a:gd name="connsiteX1" fmla="*/ 4981292 w 12192001"/>
              <a:gd name="connsiteY1" fmla="*/ 1670903 h 6858003"/>
              <a:gd name="connsiteX2" fmla="*/ 634550 w 12192001"/>
              <a:gd name="connsiteY2" fmla="*/ 1013497 h 6858003"/>
              <a:gd name="connsiteX3" fmla="*/ 123993 w 12192001"/>
              <a:gd name="connsiteY3" fmla="*/ 984148 h 6858003"/>
              <a:gd name="connsiteX4" fmla="*/ 123993 w 12192001"/>
              <a:gd name="connsiteY4" fmla="*/ 123993 h 6858003"/>
              <a:gd name="connsiteX5" fmla="*/ 12068007 w 12192001"/>
              <a:gd name="connsiteY5" fmla="*/ 123993 h 6858003"/>
              <a:gd name="connsiteX6" fmla="*/ 12068007 w 12192001"/>
              <a:gd name="connsiteY6" fmla="*/ 1962695 h 6858003"/>
              <a:gd name="connsiteX7" fmla="*/ 11543532 w 12192001"/>
              <a:gd name="connsiteY7" fmla="*/ 2051091 h 6858003"/>
              <a:gd name="connsiteX8" fmla="*/ 9171734 w 12192001"/>
              <a:gd name="connsiteY8" fmla="*/ 2269381 h 6858003"/>
              <a:gd name="connsiteX9" fmla="*/ 1 w 12192001"/>
              <a:gd name="connsiteY9" fmla="*/ 6858003 h 6858003"/>
              <a:gd name="connsiteX10" fmla="*/ 12192001 w 12192001"/>
              <a:gd name="connsiteY10" fmla="*/ 6858003 h 6858003"/>
              <a:gd name="connsiteX11" fmla="*/ 12192001 w 12192001"/>
              <a:gd name="connsiteY11" fmla="*/ 2724879 h 6858003"/>
              <a:gd name="connsiteX12" fmla="*/ 12192001 w 12192001"/>
              <a:gd name="connsiteY12" fmla="*/ 2477360 h 6858003"/>
              <a:gd name="connsiteX13" fmla="*/ 12192001 w 12192001"/>
              <a:gd name="connsiteY13" fmla="*/ 1941781 h 6858003"/>
              <a:gd name="connsiteX14" fmla="*/ 12192000 w 12192001"/>
              <a:gd name="connsiteY14" fmla="*/ 1941781 h 6858003"/>
              <a:gd name="connsiteX15" fmla="*/ 12192000 w 12192001"/>
              <a:gd name="connsiteY15" fmla="*/ 0 h 6858003"/>
              <a:gd name="connsiteX16" fmla="*/ 0 w 12192001"/>
              <a:gd name="connsiteY16" fmla="*/ 0 h 6858003"/>
              <a:gd name="connsiteX17" fmla="*/ 0 w 12192001"/>
              <a:gd name="connsiteY17" fmla="*/ 6858000 h 6858003"/>
              <a:gd name="connsiteX18" fmla="*/ 1 w 12192001"/>
              <a:gd name="connsiteY18" fmla="*/ 6858000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1" h="6858003">
                <a:moveTo>
                  <a:pt x="9171734" y="2269381"/>
                </a:moveTo>
                <a:cubicBezTo>
                  <a:pt x="8159059" y="2253684"/>
                  <a:pt x="6843276" y="2101858"/>
                  <a:pt x="4981292" y="1670903"/>
                </a:cubicBezTo>
                <a:cubicBezTo>
                  <a:pt x="3385010" y="1301444"/>
                  <a:pt x="2075869" y="1110459"/>
                  <a:pt x="634550" y="1013497"/>
                </a:cubicBezTo>
                <a:lnTo>
                  <a:pt x="123993" y="984148"/>
                </a:lnTo>
                <a:lnTo>
                  <a:pt x="123993" y="123993"/>
                </a:lnTo>
                <a:lnTo>
                  <a:pt x="12068007" y="123993"/>
                </a:lnTo>
                <a:lnTo>
                  <a:pt x="12068007" y="1962695"/>
                </a:lnTo>
                <a:lnTo>
                  <a:pt x="11543532" y="2051091"/>
                </a:lnTo>
                <a:cubicBezTo>
                  <a:pt x="10893978" y="2164649"/>
                  <a:pt x="10184410" y="2285079"/>
                  <a:pt x="9171734" y="2269381"/>
                </a:cubicBezTo>
                <a:close/>
                <a:moveTo>
                  <a:pt x="1" y="6858003"/>
                </a:moveTo>
                <a:lnTo>
                  <a:pt x="12192001" y="6858003"/>
                </a:lnTo>
                <a:lnTo>
                  <a:pt x="12192001" y="2724879"/>
                </a:lnTo>
                <a:lnTo>
                  <a:pt x="12192001" y="2477360"/>
                </a:lnTo>
                <a:lnTo>
                  <a:pt x="12192001" y="1941781"/>
                </a:lnTo>
                <a:lnTo>
                  <a:pt x="12192000" y="1941781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lnTo>
                  <a:pt x="1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A3716-1F35-4634-B53D-27722735B2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514" y="1628009"/>
            <a:ext cx="7249886" cy="746846"/>
          </a:xfrm>
        </p:spPr>
        <p:txBody>
          <a:bodyPr anchor="t">
            <a:noAutofit/>
          </a:bodyPr>
          <a:lstStyle>
            <a:lvl1pPr>
              <a:defRPr sz="2800" spc="-113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Header 1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A4796-E4C0-42FE-9F82-5D46B8789E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22514" y="2420346"/>
            <a:ext cx="7249886" cy="218971"/>
          </a:xfrm>
        </p:spPr>
        <p:txBody>
          <a:bodyPr tIns="0" bIns="0">
            <a:sp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0C8850-C2CD-4E0B-AA6F-6B884EB94B4B}"/>
              </a:ext>
            </a:extLst>
          </p:cNvPr>
          <p:cNvSpPr/>
          <p:nvPr userDrawn="1"/>
        </p:nvSpPr>
        <p:spPr>
          <a:xfrm>
            <a:off x="326572" y="1532049"/>
            <a:ext cx="54428" cy="13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B7E09-459B-423E-A3B8-34F078E1C47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CONFIDENTIAL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BB06C6-3525-4C4D-A558-26C0201E51A0}"/>
              </a:ext>
            </a:extLst>
          </p:cNvPr>
          <p:cNvSpPr/>
          <p:nvPr userDrawn="1"/>
        </p:nvSpPr>
        <p:spPr>
          <a:xfrm>
            <a:off x="8520012" y="6369050"/>
            <a:ext cx="251932" cy="4889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316A4D-A925-4C86-A59C-9BDE70B1BF29}"/>
              </a:ext>
            </a:extLst>
          </p:cNvPr>
          <p:cNvSpPr txBox="1">
            <a:spLocks/>
          </p:cNvSpPr>
          <p:nvPr userDrawn="1"/>
        </p:nvSpPr>
        <p:spPr>
          <a:xfrm>
            <a:off x="8520012" y="6369051"/>
            <a:ext cx="251932" cy="331441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34290" rIns="0" bIns="3429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048C4E-7BD1-46A5-B2F2-6AD408DAAD47}" type="slidenum">
              <a:rPr lang="en-GB" sz="900" b="1" smtClean="0">
                <a:solidFill>
                  <a:schemeClr val="bg1"/>
                </a:solidFill>
                <a:latin typeface="Trebuchet MS" panose="020B0603020202020204" pitchFamily="34" charset="0"/>
              </a:rPr>
              <a:pPr/>
              <a:t>‹#›</a:t>
            </a:fld>
            <a:endParaRPr lang="en-GB" sz="75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9E6FB5-A40B-4202-BE01-4F94EE75466F}"/>
              </a:ext>
            </a:extLst>
          </p:cNvPr>
          <p:cNvSpPr/>
          <p:nvPr userDrawn="1"/>
        </p:nvSpPr>
        <p:spPr>
          <a:xfrm>
            <a:off x="8520012" y="6700492"/>
            <a:ext cx="251932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3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EB162-E699-464C-B2EE-136D517A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735" y="555616"/>
            <a:ext cx="8380640" cy="480131"/>
          </a:xfr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en-GB" sz="2800" spc="-45" dirty="0"/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18346-1C0B-46DB-AAA6-71C865DE8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737" y="1463040"/>
            <a:ext cx="8380638" cy="4770098"/>
          </a:xfrm>
        </p:spPr>
        <p:txBody>
          <a:bodyPr>
            <a:noAutofit/>
          </a:bodyPr>
          <a:lstStyle>
            <a:lvl1pPr>
              <a:lnSpc>
                <a:spcPct val="110000"/>
              </a:lnSpc>
              <a:spcBef>
                <a:spcPts val="45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10000"/>
              </a:lnSpc>
              <a:spcBef>
                <a:spcPts val="450"/>
              </a:spcBef>
              <a:spcAft>
                <a:spcPts val="60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10000"/>
              </a:lnSpc>
              <a:spcBef>
                <a:spcPts val="450"/>
              </a:spcBef>
              <a:spcAft>
                <a:spcPts val="60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334736" y="-1"/>
            <a:ext cx="891540" cy="128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D693F-8E1A-4ADE-BE41-2E2C2C107C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20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334736" y="-1"/>
            <a:ext cx="891540" cy="128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328109-BF43-024A-B25B-C69E4098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0C1B24-9205-4DDC-9F86-BE50776AD7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1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334736" y="-1"/>
            <a:ext cx="891540" cy="128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8625" y="1509626"/>
            <a:ext cx="3675290" cy="334508"/>
          </a:xfrm>
        </p:spPr>
        <p:txBody>
          <a:bodyPr>
            <a:noAutofit/>
          </a:bodyPr>
          <a:lstStyle>
            <a:lvl1pPr marL="0" indent="0" algn="l">
              <a:buNone/>
              <a:defRPr sz="18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F93C618-7612-42AB-B890-45E85BD492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40085" y="1509626"/>
            <a:ext cx="3675290" cy="334508"/>
          </a:xfrm>
        </p:spPr>
        <p:txBody>
          <a:bodyPr>
            <a:noAutofit/>
          </a:bodyPr>
          <a:lstStyle>
            <a:lvl1pPr marL="0" indent="0" algn="l">
              <a:buNone/>
              <a:defRPr sz="1800" b="1">
                <a:solidFill>
                  <a:schemeClr val="accent3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625" y="2156689"/>
            <a:ext cx="3675290" cy="3561943"/>
          </a:xfr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64BC696-49A6-4328-BB42-5566BAC00F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0085" y="2156689"/>
            <a:ext cx="3675290" cy="3561943"/>
          </a:xfr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FB9F81-CC7F-5244-95A6-279BE4B51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735" y="555616"/>
            <a:ext cx="8380640" cy="480131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D7312E-6264-494B-A5BF-804F25A12C4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/>
              <a:t>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25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EB162-E699-464C-B2EE-136D517A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735" y="555616"/>
            <a:ext cx="8380640" cy="480131"/>
          </a:xfr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en-GB" sz="2800" spc="-45" dirty="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C6531E-FB8E-4000-B873-B745C681E2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48877"/>
            <a:ext cx="9144000" cy="2119313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/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1430" y="3802065"/>
            <a:ext cx="7338060" cy="334508"/>
          </a:xfrm>
        </p:spPr>
        <p:txBody>
          <a:bodyPr>
            <a:noAutofit/>
          </a:bodyPr>
          <a:lstStyle>
            <a:lvl1pPr marL="0" indent="0" algn="l">
              <a:buNone/>
              <a:defRPr sz="18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1430" y="4294303"/>
            <a:ext cx="7338060" cy="1737360"/>
          </a:xfr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951AB2-D568-4A7E-9408-FADC8BED4119}"/>
              </a:ext>
            </a:extLst>
          </p:cNvPr>
          <p:cNvSpPr/>
          <p:nvPr userDrawn="1"/>
        </p:nvSpPr>
        <p:spPr>
          <a:xfrm>
            <a:off x="334736" y="-1"/>
            <a:ext cx="891540" cy="128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880DAF-3375-4953-9A8D-7BA565A4A9B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14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hree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334736" y="-1"/>
            <a:ext cx="891540" cy="128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C6531E-FB8E-4000-B873-B745C681E2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48877"/>
            <a:ext cx="9144000" cy="2119313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/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1430" y="3802065"/>
            <a:ext cx="2115571" cy="334508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F93C618-7612-42AB-B890-45E85BD492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67270" y="3802065"/>
            <a:ext cx="2115571" cy="334508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accent3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8664829-F6FB-4E31-BF5C-C895ADF2BA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000" y="3802065"/>
            <a:ext cx="2115571" cy="334508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accent4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1430" y="4294303"/>
            <a:ext cx="2115571" cy="1496898"/>
          </a:xfrm>
        </p:spPr>
        <p:txBody>
          <a:bodyPr>
            <a:noAutofit/>
          </a:bodyPr>
          <a:lstStyle>
            <a:lvl1pPr marL="0" indent="0" algn="l">
              <a:spcAft>
                <a:spcPts val="450"/>
              </a:spcAft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64BC696-49A6-4328-BB42-5566BAC00F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467270" y="4294303"/>
            <a:ext cx="2115571" cy="1496898"/>
          </a:xfrm>
        </p:spPr>
        <p:txBody>
          <a:bodyPr>
            <a:noAutofit/>
          </a:bodyPr>
          <a:lstStyle>
            <a:lvl1pPr marL="0" indent="0" algn="l">
              <a:spcAft>
                <a:spcPts val="450"/>
              </a:spcAft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7E9E558E-F7EF-4347-AD3C-FDB2A9BCF6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77000" y="4294303"/>
            <a:ext cx="2115571" cy="1496898"/>
          </a:xfrm>
        </p:spPr>
        <p:txBody>
          <a:bodyPr>
            <a:noAutofit/>
          </a:bodyPr>
          <a:lstStyle>
            <a:lvl1pPr marL="0" indent="0" algn="l">
              <a:spcAft>
                <a:spcPts val="450"/>
              </a:spcAft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AD2AC4-32E8-BC46-848C-BEA37118C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F975AD-B70D-4D6D-96E0-4944D29CB4C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/>
              <a:t>CONFIDENTIAL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48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43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46C0F6-F728-4FF0-A7F3-F6AECCD35B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488" y="136526"/>
            <a:ext cx="8963025" cy="6584951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350"/>
            </a:lvl1pPr>
          </a:lstStyle>
          <a:p>
            <a:pPr marL="171450" lvl="0" indent="-171450" algn="ctr"/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4DAD220-8CE3-4FF4-957A-1E24442C65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0625" y="4109672"/>
            <a:ext cx="7524750" cy="1062342"/>
          </a:xfrm>
          <a:solidFill>
            <a:schemeClr val="tx1">
              <a:alpha val="68000"/>
            </a:schemeClr>
          </a:solidFill>
        </p:spPr>
        <p:txBody>
          <a:bodyPr lIns="274320" tIns="274320" rIns="274320" bIns="274320" anchor="ctr">
            <a:spAutoFit/>
          </a:bodyPr>
          <a:lstStyle>
            <a:lvl1pPr marL="0" indent="0">
              <a:lnSpc>
                <a:spcPct val="100000"/>
              </a:lnSpc>
              <a:buNone/>
              <a:defRPr sz="135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FDDD78-44AA-4B92-90B8-DFC56D688C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2412" y="3269342"/>
            <a:ext cx="866525" cy="2001317"/>
          </a:xfrm>
          <a:noFill/>
        </p:spPr>
        <p:txBody>
          <a:bodyPr wrap="square" lIns="182880" tIns="182880" rIns="182880" bIns="91440">
            <a:spAutoFit/>
          </a:bodyPr>
          <a:lstStyle>
            <a:lvl1pPr marL="0" indent="0">
              <a:buNone/>
              <a:defRPr sz="124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0283712C-6C33-4303-985C-6493AAFAF405}"/>
              </a:ext>
            </a:extLst>
          </p:cNvPr>
          <p:cNvSpPr/>
          <p:nvPr userDrawn="1"/>
        </p:nvSpPr>
        <p:spPr>
          <a:xfrm>
            <a:off x="-1" y="0"/>
            <a:ext cx="9144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81040-AE93-4763-96F3-062F0F2D8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D61952-F270-4594-9104-308D47804B2D}"/>
              </a:ext>
            </a:extLst>
          </p:cNvPr>
          <p:cNvSpPr/>
          <p:nvPr userDrawn="1"/>
        </p:nvSpPr>
        <p:spPr>
          <a:xfrm>
            <a:off x="8520012" y="6369050"/>
            <a:ext cx="251932" cy="4889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03CAF2E-52B5-44A6-9BAA-E7AE6327508F}"/>
              </a:ext>
            </a:extLst>
          </p:cNvPr>
          <p:cNvSpPr txBox="1">
            <a:spLocks/>
          </p:cNvSpPr>
          <p:nvPr userDrawn="1"/>
        </p:nvSpPr>
        <p:spPr>
          <a:xfrm>
            <a:off x="8520012" y="6369051"/>
            <a:ext cx="251932" cy="331441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34290" rIns="0" bIns="3429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048C4E-7BD1-46A5-B2F2-6AD408DAAD47}" type="slidenum">
              <a:rPr lang="en-GB" sz="900" b="1" smtClean="0">
                <a:solidFill>
                  <a:schemeClr val="bg1"/>
                </a:solidFill>
                <a:latin typeface="Trebuchet MS" panose="020B0603020202020204" pitchFamily="34" charset="0"/>
              </a:rPr>
              <a:pPr/>
              <a:t>‹#›</a:t>
            </a:fld>
            <a:endParaRPr lang="en-GB" sz="75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A0AB3F-50CE-4317-8835-E22AD061D2D3}"/>
              </a:ext>
            </a:extLst>
          </p:cNvPr>
          <p:cNvSpPr/>
          <p:nvPr userDrawn="1"/>
        </p:nvSpPr>
        <p:spPr>
          <a:xfrm>
            <a:off x="8520012" y="6700492"/>
            <a:ext cx="251932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43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1B3994-EC85-4CEE-B849-7AE33810F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735" y="555616"/>
            <a:ext cx="8380640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8709A-CA63-4EAC-968C-8873D088E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735" y="1253331"/>
            <a:ext cx="8380640" cy="4770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A3C17-8AAC-4933-A7DA-CD7D3F840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4735" y="637297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B1D122-60D0-8B4D-896A-2A770C0B6343}"/>
              </a:ext>
            </a:extLst>
          </p:cNvPr>
          <p:cNvSpPr/>
          <p:nvPr userDrawn="1"/>
        </p:nvSpPr>
        <p:spPr>
          <a:xfrm>
            <a:off x="8520012" y="6369050"/>
            <a:ext cx="251932" cy="4889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B5B9FA1-1805-A944-AC99-868579EBA1AD}"/>
              </a:ext>
            </a:extLst>
          </p:cNvPr>
          <p:cNvSpPr txBox="1">
            <a:spLocks/>
          </p:cNvSpPr>
          <p:nvPr userDrawn="1"/>
        </p:nvSpPr>
        <p:spPr>
          <a:xfrm>
            <a:off x="8520012" y="6369051"/>
            <a:ext cx="251932" cy="331441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34290" rIns="0" bIns="3429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048C4E-7BD1-46A5-B2F2-6AD408DAAD47}" type="slidenum">
              <a:rPr lang="en-GB" sz="900" b="1" smtClean="0">
                <a:solidFill>
                  <a:schemeClr val="bg1"/>
                </a:solidFill>
                <a:latin typeface="Trebuchet MS" panose="020B0603020202020204" pitchFamily="34" charset="0"/>
              </a:rPr>
              <a:pPr/>
              <a:t>‹#›</a:t>
            </a:fld>
            <a:endParaRPr lang="en-GB" sz="75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7DE945-32C2-4A45-B694-522EF1451323}"/>
              </a:ext>
            </a:extLst>
          </p:cNvPr>
          <p:cNvSpPr/>
          <p:nvPr userDrawn="1"/>
        </p:nvSpPr>
        <p:spPr>
          <a:xfrm>
            <a:off x="8520012" y="6700492"/>
            <a:ext cx="251932" cy="2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D0CECA-9BE9-4968-8FAF-21492E03FBAC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124" y="6302384"/>
            <a:ext cx="1502228" cy="47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7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8" r:id="rId4"/>
    <p:sldLayoutId id="2147483666" r:id="rId5"/>
    <p:sldLayoutId id="2147483664" r:id="rId6"/>
    <p:sldLayoutId id="2147483663" r:id="rId7"/>
    <p:sldLayoutId id="2147483665" r:id="rId8"/>
    <p:sldLayoutId id="2147483669" r:id="rId9"/>
    <p:sldLayoutId id="2147483670" r:id="rId10"/>
    <p:sldLayoutId id="2147483672" r:id="rId11"/>
    <p:sldLayoutId id="2147483674" r:id="rId12"/>
    <p:sldLayoutId id="2147483694" r:id="rId13"/>
    <p:sldLayoutId id="2147483695" r:id="rId14"/>
    <p:sldLayoutId id="2147483697" r:id="rId1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GB" sz="2800" b="1" kern="1200" spc="-45" baseline="0" dirty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182880" indent="-182880" algn="l" defTabSz="685800" rtl="0" eaLnBrk="1" latinLnBrk="0" hangingPunct="1">
        <a:lnSpc>
          <a:spcPct val="110000"/>
        </a:lnSpc>
        <a:spcBef>
          <a:spcPts val="750"/>
        </a:spcBef>
        <a:buClr>
          <a:schemeClr val="accent1"/>
        </a:buClr>
        <a:buFont typeface="Wingdings" panose="05000000000000000000" pitchFamily="2" charset="2"/>
        <a:buChar char="§"/>
        <a:defRPr sz="2000" b="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514350" indent="-182880" algn="l" defTabSz="685800" rtl="0" eaLnBrk="1" latinLnBrk="0" hangingPunct="1">
        <a:lnSpc>
          <a:spcPct val="110000"/>
        </a:lnSpc>
        <a:spcBef>
          <a:spcPts val="375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857250" indent="-182880" algn="l" defTabSz="685800" rtl="0" eaLnBrk="1" latinLnBrk="0" hangingPunct="1">
        <a:lnSpc>
          <a:spcPct val="110000"/>
        </a:lnSpc>
        <a:spcBef>
          <a:spcPts val="375"/>
        </a:spcBef>
        <a:buClr>
          <a:schemeClr val="bg1">
            <a:lumMod val="75000"/>
          </a:schemeClr>
        </a:buClr>
        <a:buFont typeface="Courier New" panose="02070309020205020404" pitchFamily="49" charset="0"/>
        <a:buChar char="o"/>
        <a:defRPr sz="1200" b="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200150" indent="-182880" algn="l" defTabSz="685800" rtl="0" eaLnBrk="1" latinLnBrk="0" hangingPunct="1">
        <a:lnSpc>
          <a:spcPct val="110000"/>
        </a:lnSpc>
        <a:spcBef>
          <a:spcPts val="375"/>
        </a:spcBef>
        <a:buClr>
          <a:schemeClr val="accent3"/>
        </a:buClr>
        <a:buFont typeface="Arial" panose="020B0604020202020204" pitchFamily="34" charset="0"/>
        <a:buChar char="•"/>
        <a:defRPr sz="1100" b="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1543050" indent="-182880" algn="l" defTabSz="685800" rtl="0" eaLnBrk="1" latinLnBrk="0" hangingPunct="1">
        <a:lnSpc>
          <a:spcPct val="110000"/>
        </a:lnSpc>
        <a:spcBef>
          <a:spcPts val="375"/>
        </a:spcBef>
        <a:buClr>
          <a:schemeClr val="accent3"/>
        </a:buClr>
        <a:buFont typeface="Wingdings" panose="05000000000000000000" pitchFamily="2" charset="2"/>
        <a:buChar char="§"/>
        <a:defRPr sz="1100" b="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70" userDrawn="1">
          <p15:clr>
            <a:srgbClr val="F26B43"/>
          </p15:clr>
        </p15:guide>
        <p15:guide id="4" pos="5490" userDrawn="1">
          <p15:clr>
            <a:srgbClr val="F26B43"/>
          </p15:clr>
        </p15:guide>
        <p15:guide id="5" orient="horz" pos="360" userDrawn="1">
          <p15:clr>
            <a:srgbClr val="F26B43"/>
          </p15:clr>
        </p15:guide>
        <p15:guide id="6" orient="horz" pos="39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F4B-3CD9-46B9-9445-0E58544C5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735" y="361717"/>
            <a:ext cx="8380640" cy="867930"/>
          </a:xfrm>
        </p:spPr>
        <p:txBody>
          <a:bodyPr/>
          <a:lstStyle/>
          <a:p>
            <a:r>
              <a:rPr lang="en-US" dirty="0"/>
              <a:t>Baseline data in nitrogen (1 Week) showing </a:t>
            </a:r>
            <a:br>
              <a:rPr lang="en-US" dirty="0"/>
            </a:br>
            <a:r>
              <a:rPr lang="en-US" dirty="0"/>
              <a:t>sub-100 ppt noise level for CO detection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143617-33D3-4789-9B9E-9ACBB653CD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421767" y="1530925"/>
            <a:ext cx="8293608" cy="4771459"/>
          </a:xfrm>
        </p:spPr>
      </p:pic>
    </p:spTree>
    <p:extLst>
      <p:ext uri="{BB962C8B-B14F-4D97-AF65-F5344CB8AC3E}">
        <p14:creationId xmlns:p14="http://schemas.microsoft.com/office/powerpoint/2010/main" val="124662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iger Optics">
      <a:dk1>
        <a:srgbClr val="000000"/>
      </a:dk1>
      <a:lt1>
        <a:srgbClr val="FFFFFF"/>
      </a:lt1>
      <a:dk2>
        <a:srgbClr val="003195"/>
      </a:dk2>
      <a:lt2>
        <a:srgbClr val="EFEFEF"/>
      </a:lt2>
      <a:accent1>
        <a:srgbClr val="F5821F"/>
      </a:accent1>
      <a:accent2>
        <a:srgbClr val="FEE0CA"/>
      </a:accent2>
      <a:accent3>
        <a:srgbClr val="666666"/>
      </a:accent3>
      <a:accent4>
        <a:srgbClr val="558EC1"/>
      </a:accent4>
      <a:accent5>
        <a:srgbClr val="00B050"/>
      </a:accent5>
      <a:accent6>
        <a:srgbClr val="C00000"/>
      </a:accent6>
      <a:hlink>
        <a:srgbClr val="F5821F"/>
      </a:hlink>
      <a:folHlink>
        <a:srgbClr val="003195"/>
      </a:folHlink>
    </a:clrScheme>
    <a:fontScheme name="MSFT_0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inimalist_Template_03_CA - v7" id="{215D63C3-B139-4AD7-9F60-51396BC82D2C}" vid="{FAE53EBD-DCD0-4C4A-8B10-EB06EA2364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3BE856-B6C2-4675-AE16-47A27D415D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0439D9-8631-4FC1-BCE0-1BDB23425EE1}">
  <ds:schemaRefs>
    <ds:schemaRef ds:uri="http://purl.org/dc/terms/"/>
    <ds:schemaRef ds:uri="fb0879af-3eba-417a-a55a-ffe6dcd6ca77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dc4bcd6-49db-4c07-9060-8acfc67cef9f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7D8A4B1-1036-4F2B-9C1A-A86F68D314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Ocean presentation</Template>
  <TotalTime>0</TotalTime>
  <Words>18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Century Gothic</vt:lpstr>
      <vt:lpstr>Courier New</vt:lpstr>
      <vt:lpstr>Helvetica</vt:lpstr>
      <vt:lpstr>Trebuchet MS</vt:lpstr>
      <vt:lpstr>Wingdings</vt:lpstr>
      <vt:lpstr>Office Theme</vt:lpstr>
      <vt:lpstr>Baseline data in nitrogen (1 Week) showing  sub-100 ppt noise level for CO detection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2018-08-15T17:48:40Z</dcterms:created>
  <dcterms:modified xsi:type="dcterms:W3CDTF">2020-01-20T20:29:00Z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